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6" r:id="rId5"/>
    <p:sldId id="260" r:id="rId6"/>
    <p:sldId id="262" r:id="rId7"/>
    <p:sldId id="263" r:id="rId8"/>
    <p:sldId id="264" r:id="rId9"/>
    <p:sldId id="265" r:id="rId10"/>
    <p:sldId id="267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8" y="13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D4952A-8036-A4F1-A4A0-4707FD57B9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BB8E19-3CD5-AF95-0CB0-30F316E92D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34C55F-BC33-5877-43F3-AC2B86E18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A00A8B-EFDE-3093-8222-BD9F09C97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A6F0D5-491B-FCC7-58E7-6F67A6E21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852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0F54B2-FDF3-87F9-B72B-5B47B0248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3391BA-3645-FE34-E0B5-3E72C996D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648FD5-26AB-5688-AAC2-70321E742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91BD7D-C157-63DB-84F5-51393FD47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567D16-3D9F-FC2B-3CBB-44E8E8C89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825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BB73A5-D954-2CCE-F611-1922A819C7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AABA72-DF24-356E-C1E3-E8844D1C76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043AC1-4F61-9F66-5DF6-52C9476F2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F9F327-7B5E-81C8-091A-0CC78EA4E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6902F2-7DD6-5FA3-74B2-387230F68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777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7146E7-FEB6-3782-2004-99CDD7463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22C9CE-A07B-9DD5-A4FD-718941D94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E5497E-630E-FF11-FEAB-408E406C8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644F1C-8D56-F870-111B-BBB0FE407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8B4062-8866-C8A0-31BB-358734D33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517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3340B7-17B3-E580-D098-200C53A83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8288D0-4BFB-84D1-1FC2-22E5D8A47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00C427-E59F-C661-41B7-DFF409797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45F4B6-847A-20EE-61F9-493F3902B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D78779-3334-1379-5E75-BA2C68CCD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8058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7CFE35-64D5-F523-9D92-BE5F9EBFB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5DCD14-3359-F28D-D4B3-60E9FBEDFF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3E1C3B-9FC6-322D-2E2A-9B11C20BC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0BC4DC-0D31-6CCC-7793-8F0B7FC53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90899A-BC32-7EB4-80BD-A6134125A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4E4869-AA60-5C47-15E9-7CB904B4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33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8DAFC9-5425-7612-8597-A8162DA96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B577C9-6B7A-3910-133B-ECA4A9EC0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7B3CFC-AF78-498D-8DEA-23CE0D9ACC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1B5F15D-B4A0-0B85-4CDE-A5C5A2739C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0F47D1D-263C-7117-2FE4-8AF1AD83F0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6AA53CE-41B4-7B3D-BD89-FD99F7C47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6A04E8B-C12C-F1F2-BECD-1D465F734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114F90-5F7B-67D2-8915-8EC1430D3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737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C06A26-D131-9A28-5792-DAE658C4E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86F8F96-5AF7-0675-B2D2-CD42E3F5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BA23E98-C826-F66E-7877-FD7AFD809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6EDA302-E330-1728-A71D-E455B1EEF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086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861656-609E-7032-1B8C-FEF04B1D6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9EDA0EA-0A8C-AFD5-5A7B-C50E2CFEF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856D0D-75C8-750D-73B8-777F6DB2F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069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3C26EE-577A-2920-724F-196F409D8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EA5ADB-8DA8-F665-0136-8394ACD93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A282ED-38A5-765D-F883-88A70BBC3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DE02E4-6E05-47AB-53A5-F8847957A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DCFBBE-07CC-11EF-5040-735AA4C5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AB087B-B563-D23D-B629-37F8EF0C2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874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A4F6D1-836F-46CE-9A1E-FC3BA59D6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DE380C2-AC85-C732-625D-47A0FC5874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2E37F3-784B-73EE-E9D7-2F4638523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106BE3-C9FB-D8F3-1061-30D1E7F5D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01F983-8039-81E1-9696-573E79E87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A24E60-D8EF-3392-4BAC-2A913001B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2303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1A0EE7-4EE3-BA6A-DFEF-E35896138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CA1875-3C08-4DBE-2EA3-2438451F9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1E4299-00A2-DC63-F3D2-3A7C4CB71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670E8-3AE8-4B4A-9C21-9799F020DC27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A335EC-5168-3A34-9225-2B7F6EFEEC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81D907-E960-D8FD-F457-67128AB38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1B14D-1AD3-4FF1-AAB7-48DA8DAF66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77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78298E-0A41-F659-8E27-2BF6481542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행성 커스터마이징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961AFE-10E4-5325-C7E2-576D2E5798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2023.08.04</a:t>
            </a:r>
          </a:p>
          <a:p>
            <a:r>
              <a:rPr lang="en-US" altLang="ko-KR" dirty="0"/>
              <a:t>20191019 </a:t>
            </a:r>
            <a:r>
              <a:rPr lang="ko-KR" altLang="en-US" dirty="0"/>
              <a:t>전도연</a:t>
            </a:r>
          </a:p>
        </p:txBody>
      </p:sp>
    </p:spTree>
    <p:extLst>
      <p:ext uri="{BB962C8B-B14F-4D97-AF65-F5344CB8AC3E}">
        <p14:creationId xmlns:p14="http://schemas.microsoft.com/office/powerpoint/2010/main" val="3639157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69E8D9-096F-71E2-D7CE-66343E3BD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개선점 및</a:t>
            </a:r>
            <a:r>
              <a:rPr lang="en-US" altLang="ko-KR" dirty="0"/>
              <a:t> </a:t>
            </a:r>
            <a:r>
              <a:rPr lang="ko-KR" altLang="en-US" dirty="0"/>
              <a:t>추가 개발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921783-9B13-8EE9-1A0B-8DF56331B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UI</a:t>
            </a:r>
            <a:r>
              <a:rPr lang="ko-KR" altLang="en-US" dirty="0"/>
              <a:t>에 가려져서 고리와 위성 잘 안 보이는 점</a:t>
            </a:r>
            <a:endParaRPr lang="en-US" altLang="ko-KR" dirty="0"/>
          </a:p>
          <a:p>
            <a:r>
              <a:rPr lang="ko-KR" altLang="en-US" dirty="0"/>
              <a:t>정거장 밝기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네온 추가</a:t>
            </a:r>
            <a:endParaRPr lang="en-US" altLang="ko-KR" dirty="0"/>
          </a:p>
          <a:p>
            <a:r>
              <a:rPr lang="ko-KR" altLang="en-US" dirty="0"/>
              <a:t>분리된 </a:t>
            </a:r>
            <a:r>
              <a:rPr lang="en-US" altLang="ko-KR" dirty="0"/>
              <a:t>UI </a:t>
            </a:r>
            <a:r>
              <a:rPr lang="ko-KR" altLang="en-US" dirty="0"/>
              <a:t>위젯 하나로 합치기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59462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6B7B68-43CD-A0F7-A26A-E166F592A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</a:t>
            </a:r>
            <a:r>
              <a:rPr lang="ko-KR" altLang="en-US" dirty="0"/>
              <a:t> 시안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E5B1C0E-5CAC-36EF-39C5-5793D3C9C17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49714"/>
            <a:ext cx="10515600" cy="410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3571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86E414-23B6-DAB3-9D65-2B5F6CF2D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언리얼</a:t>
            </a:r>
            <a:r>
              <a:rPr lang="ko-KR" altLang="en-US" dirty="0"/>
              <a:t> 구현</a:t>
            </a:r>
          </a:p>
        </p:txBody>
      </p:sp>
      <p:pic>
        <p:nvPicPr>
          <p:cNvPr id="5" name="내용 개체 틀 4" descr="스크린샷, 텍스트, 원, 제어판이(가) 표시된 사진&#10;&#10;자동 생성된 설명">
            <a:extLst>
              <a:ext uri="{FF2B5EF4-FFF2-40B4-BE49-F238E27FC236}">
                <a16:creationId xmlns:a16="http://schemas.microsoft.com/office/drawing/2014/main" id="{F97CF1E3-D1C3-1D8C-C3A3-4B332F34A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657" y="1825625"/>
            <a:ext cx="8996686" cy="4351338"/>
          </a:xfrm>
        </p:spPr>
      </p:pic>
    </p:spTree>
    <p:extLst>
      <p:ext uri="{BB962C8B-B14F-4D97-AF65-F5344CB8AC3E}">
        <p14:creationId xmlns:p14="http://schemas.microsoft.com/office/powerpoint/2010/main" val="2510883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07ECC-DC98-6581-D151-DD1C0C0D3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 </a:t>
            </a:r>
            <a:r>
              <a:rPr lang="ko-KR" altLang="en-US" dirty="0"/>
              <a:t>정면</a:t>
            </a:r>
          </a:p>
        </p:txBody>
      </p:sp>
      <p:pic>
        <p:nvPicPr>
          <p:cNvPr id="7" name="내용 개체 틀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E84D1239-78DD-A0DF-4703-DAE62FD7F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257" y="1825625"/>
            <a:ext cx="8533486" cy="4351338"/>
          </a:xfrm>
        </p:spPr>
      </p:pic>
    </p:spTree>
    <p:extLst>
      <p:ext uri="{BB962C8B-B14F-4D97-AF65-F5344CB8AC3E}">
        <p14:creationId xmlns:p14="http://schemas.microsoft.com/office/powerpoint/2010/main" val="478310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07ECC-DC98-6581-D151-DD1C0C0D3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단계 </a:t>
            </a:r>
            <a:r>
              <a:rPr lang="en-US" altLang="ko-KR" dirty="0"/>
              <a:t>- </a:t>
            </a:r>
            <a:r>
              <a:rPr lang="ko-KR" altLang="en-US" dirty="0"/>
              <a:t>초기</a:t>
            </a:r>
          </a:p>
        </p:txBody>
      </p:sp>
      <p:pic>
        <p:nvPicPr>
          <p:cNvPr id="5" name="내용 개체 틀 4" descr="우주, 천체, 천문학, 별자리이(가) 표시된 사진&#10;&#10;자동 생성된 설명">
            <a:extLst>
              <a:ext uri="{FF2B5EF4-FFF2-40B4-BE49-F238E27FC236}">
                <a16:creationId xmlns:a16="http://schemas.microsoft.com/office/drawing/2014/main" id="{166FEA97-33A1-F2B4-F783-A8F8CAC2C1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927" y="3154302"/>
            <a:ext cx="3822934" cy="2636647"/>
          </a:xfrm>
        </p:spPr>
      </p:pic>
      <p:pic>
        <p:nvPicPr>
          <p:cNvPr id="7" name="그림 6" descr="전자제품, 전자 기기, 스크린샷, 멀티미디어이(가) 표시된 사진&#10;&#10;자동 생성된 설명">
            <a:extLst>
              <a:ext uri="{FF2B5EF4-FFF2-40B4-BE49-F238E27FC236}">
                <a16:creationId xmlns:a16="http://schemas.microsoft.com/office/drawing/2014/main" id="{8126B7C5-05D1-DF28-2015-E72A53F1F6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17" y="1921507"/>
            <a:ext cx="7559551" cy="386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640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07ECC-DC98-6581-D151-DD1C0C0D3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단계 </a:t>
            </a:r>
            <a:r>
              <a:rPr lang="en-US" altLang="ko-KR" dirty="0"/>
              <a:t>– </a:t>
            </a:r>
            <a:r>
              <a:rPr lang="ko-KR" altLang="en-US" dirty="0"/>
              <a:t>보물 결합 </a:t>
            </a:r>
            <a:r>
              <a:rPr lang="en-US" altLang="ko-KR" dirty="0"/>
              <a:t>&gt; </a:t>
            </a:r>
            <a:r>
              <a:rPr lang="ko-KR" altLang="en-US" dirty="0"/>
              <a:t>행성 생성</a:t>
            </a:r>
          </a:p>
        </p:txBody>
      </p:sp>
      <p:pic>
        <p:nvPicPr>
          <p:cNvPr id="4" name="그림 3" descr="전자제품, 스크린샷, 비디오 게임 콘솔, 전자 기기이(가) 표시된 사진&#10;&#10;자동 생성된 설명">
            <a:extLst>
              <a:ext uri="{FF2B5EF4-FFF2-40B4-BE49-F238E27FC236}">
                <a16:creationId xmlns:a16="http://schemas.microsoft.com/office/drawing/2014/main" id="{E6611006-0ADD-52AF-E7BE-22C98D855E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86" y="2033811"/>
            <a:ext cx="7629985" cy="3757138"/>
          </a:xfrm>
          <a:prstGeom prst="rect">
            <a:avLst/>
          </a:prstGeom>
        </p:spPr>
      </p:pic>
      <p:pic>
        <p:nvPicPr>
          <p:cNvPr id="10" name="내용 개체 틀 9" descr="하늘, 천체, 천문학, 대기권 밖이(가) 표시된 사진&#10;&#10;자동 생성된 설명">
            <a:extLst>
              <a:ext uri="{FF2B5EF4-FFF2-40B4-BE49-F238E27FC236}">
                <a16:creationId xmlns:a16="http://schemas.microsoft.com/office/drawing/2014/main" id="{1F278217-D67C-D250-020E-5B4AC19C87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409" y="3291713"/>
            <a:ext cx="3523105" cy="2499236"/>
          </a:xfrm>
        </p:spPr>
      </p:pic>
    </p:spTree>
    <p:extLst>
      <p:ext uri="{BB962C8B-B14F-4D97-AF65-F5344CB8AC3E}">
        <p14:creationId xmlns:p14="http://schemas.microsoft.com/office/powerpoint/2010/main" val="650587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07ECC-DC98-6581-D151-DD1C0C0D3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단계 </a:t>
            </a:r>
            <a:r>
              <a:rPr lang="en-US" altLang="ko-KR" dirty="0"/>
              <a:t>– </a:t>
            </a:r>
            <a:r>
              <a:rPr lang="ko-KR" altLang="en-US" dirty="0"/>
              <a:t>고리 생성</a:t>
            </a:r>
          </a:p>
        </p:txBody>
      </p:sp>
      <p:pic>
        <p:nvPicPr>
          <p:cNvPr id="8" name="내용 개체 틀 7" descr="전자제품, 스크린샷, 원, 비디오 게임 콘솔이(가) 표시된 사진&#10;&#10;자동 생성된 설명">
            <a:extLst>
              <a:ext uri="{FF2B5EF4-FFF2-40B4-BE49-F238E27FC236}">
                <a16:creationId xmlns:a16="http://schemas.microsoft.com/office/drawing/2014/main" id="{7AF05412-40C3-BA57-42D3-19C308D39D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655" y="2139388"/>
            <a:ext cx="7710600" cy="3930335"/>
          </a:xfrm>
        </p:spPr>
      </p:pic>
      <p:pic>
        <p:nvPicPr>
          <p:cNvPr id="10" name="그림 9" descr="천체, 달, 행성, 대기권 밖이(가) 표시된 사진&#10;&#10;자동 생성된 설명">
            <a:extLst>
              <a:ext uri="{FF2B5EF4-FFF2-40B4-BE49-F238E27FC236}">
                <a16:creationId xmlns:a16="http://schemas.microsoft.com/office/drawing/2014/main" id="{B4CC474C-3F70-885B-D3A9-1B248F74EC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442" y="4367678"/>
            <a:ext cx="3404090" cy="170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81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07ECC-DC98-6581-D151-DD1C0C0D3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단계 </a:t>
            </a:r>
            <a:r>
              <a:rPr lang="en-US" altLang="ko-KR" dirty="0"/>
              <a:t>– </a:t>
            </a:r>
            <a:r>
              <a:rPr lang="ko-KR" altLang="en-US" dirty="0"/>
              <a:t>자연 위성 생성</a:t>
            </a:r>
          </a:p>
        </p:txBody>
      </p:sp>
      <p:pic>
        <p:nvPicPr>
          <p:cNvPr id="8" name="내용 개체 틀 7" descr="달, 천체, 대기권 밖, 우주이(가) 표시된 사진&#10;&#10;자동 생성된 설명">
            <a:extLst>
              <a:ext uri="{FF2B5EF4-FFF2-40B4-BE49-F238E27FC236}">
                <a16:creationId xmlns:a16="http://schemas.microsoft.com/office/drawing/2014/main" id="{F5AA6077-BCFB-4FBC-0653-BCE6520913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767" y="4066359"/>
            <a:ext cx="3949418" cy="2032343"/>
          </a:xfrm>
        </p:spPr>
      </p:pic>
      <p:pic>
        <p:nvPicPr>
          <p:cNvPr id="10" name="그림 9" descr="전자제품, 스크린샷, 원, 비디오 게임 콘솔이(가) 표시된 사진&#10;&#10;자동 생성된 설명">
            <a:extLst>
              <a:ext uri="{FF2B5EF4-FFF2-40B4-BE49-F238E27FC236}">
                <a16:creationId xmlns:a16="http://schemas.microsoft.com/office/drawing/2014/main" id="{83D2C286-59BC-F909-765A-9CB77F0EAA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15" y="2126615"/>
            <a:ext cx="7611963" cy="397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35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07ECC-DC98-6581-D151-DD1C0C0D3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ko-KR" altLang="en-US" dirty="0"/>
              <a:t>단계 </a:t>
            </a:r>
            <a:r>
              <a:rPr lang="en-US" altLang="ko-KR" dirty="0"/>
              <a:t>– </a:t>
            </a:r>
            <a:r>
              <a:rPr lang="ko-KR" altLang="en-US" dirty="0"/>
              <a:t>생성 버튼 클릭</a:t>
            </a:r>
          </a:p>
        </p:txBody>
      </p:sp>
      <p:pic>
        <p:nvPicPr>
          <p:cNvPr id="6" name="내용 개체 틀 5" descr="스크린샷, 우주, 대기권 밖, 행성이(가) 표시된 사진&#10;&#10;자동 생성된 설명">
            <a:extLst>
              <a:ext uri="{FF2B5EF4-FFF2-40B4-BE49-F238E27FC236}">
                <a16:creationId xmlns:a16="http://schemas.microsoft.com/office/drawing/2014/main" id="{1865825D-473A-8702-77A4-BC3F5FE1FC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27749"/>
            <a:ext cx="10515600" cy="4147089"/>
          </a:xfrm>
        </p:spPr>
      </p:pic>
    </p:spTree>
    <p:extLst>
      <p:ext uri="{BB962C8B-B14F-4D97-AF65-F5344CB8AC3E}">
        <p14:creationId xmlns:p14="http://schemas.microsoft.com/office/powerpoint/2010/main" val="2123831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62</Words>
  <Application>Microsoft Office PowerPoint</Application>
  <PresentationFormat>와이드스크린</PresentationFormat>
  <Paragraphs>17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행성 커스터마이징</vt:lpstr>
      <vt:lpstr>UI 시안</vt:lpstr>
      <vt:lpstr>언리얼 구현</vt:lpstr>
      <vt:lpstr>UI 정면</vt:lpstr>
      <vt:lpstr>1단계 - 초기</vt:lpstr>
      <vt:lpstr>2단계 – 보물 결합 &gt; 행성 생성</vt:lpstr>
      <vt:lpstr>3단계 – 고리 생성</vt:lpstr>
      <vt:lpstr>4단계 – 자연 위성 생성</vt:lpstr>
      <vt:lpstr>5단계 – 생성 버튼 클릭</vt:lpstr>
      <vt:lpstr>개선점 및 추가 개발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행성 커스터마이징</dc:title>
  <dc:creator>Do Yeon</dc:creator>
  <cp:lastModifiedBy>Do Yeon</cp:lastModifiedBy>
  <cp:revision>4</cp:revision>
  <dcterms:created xsi:type="dcterms:W3CDTF">2023-08-04T06:37:19Z</dcterms:created>
  <dcterms:modified xsi:type="dcterms:W3CDTF">2023-08-04T07:02:31Z</dcterms:modified>
</cp:coreProperties>
</file>

<file path=docProps/thumbnail.jpeg>
</file>